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314" r:id="rId3"/>
    <p:sldId id="304" r:id="rId4"/>
    <p:sldId id="305" r:id="rId5"/>
    <p:sldId id="306" r:id="rId6"/>
    <p:sldId id="307" r:id="rId7"/>
    <p:sldId id="308" r:id="rId8"/>
    <p:sldId id="309" r:id="rId9"/>
    <p:sldId id="311" r:id="rId10"/>
    <p:sldId id="310" r:id="rId11"/>
    <p:sldId id="312" r:id="rId12"/>
    <p:sldId id="325" r:id="rId13"/>
    <p:sldId id="315" r:id="rId14"/>
    <p:sldId id="316" r:id="rId15"/>
    <p:sldId id="320" r:id="rId16"/>
    <p:sldId id="317" r:id="rId17"/>
    <p:sldId id="318" r:id="rId18"/>
    <p:sldId id="319" r:id="rId19"/>
    <p:sldId id="321" r:id="rId20"/>
    <p:sldId id="322" r:id="rId21"/>
    <p:sldId id="323" r:id="rId22"/>
    <p:sldId id="324" r:id="rId23"/>
    <p:sldId id="326" r:id="rId24"/>
    <p:sldId id="335" r:id="rId25"/>
    <p:sldId id="336" r:id="rId26"/>
    <p:sldId id="358" r:id="rId27"/>
    <p:sldId id="359" r:id="rId28"/>
    <p:sldId id="360" r:id="rId29"/>
    <p:sldId id="361" r:id="rId30"/>
    <p:sldId id="362" r:id="rId31"/>
    <p:sldId id="36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59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DCACB-A52E-4350-B356-B64947947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9A5994-68C8-4C7B-83C2-F652BA4C1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1BEF3C-F1FD-431B-B9FE-F43FD231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53A72-75B9-4C3D-82EF-AB2D5DF7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2BEE9-A6B9-406D-B1FD-B90D30DD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8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39F1A-2D1D-41CE-B130-87C12908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6F1FF8-C8B8-4246-A6AB-D3ACD3AB4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4DED4-4C71-4D42-B40F-E3AC9D1E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6403E-0E54-4591-96B7-16DD7768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55C0C-1E84-4EF1-AE37-B53C8275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1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F58799-321B-46F6-B907-5BF6843D3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F2070E-334A-4007-B393-C8328575A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99EA3-F8B7-4428-949F-5EC6B4F4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18D75-FBF0-49BB-A9AF-8E48B250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C6F17D-A44A-4A09-8637-FB0EBD19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3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A8C8C-1E72-4C98-A354-A5AF66D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F6E4C-AB25-4EAF-902C-BC123F7D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5CF16-8458-4069-9444-530DF965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C179D-021E-48CE-AC83-00CE2200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C838E-D562-425F-B2A5-30903FA1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4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372D3-0A56-4143-B353-B101E9BC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43CA2-EAAB-45ED-B781-5B53AD5EF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319D0E-D123-4F64-8257-3A12DC83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712EE-2DC1-4F82-A17E-8B25286C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81A41-79FD-4673-8758-637BD126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7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647D4-A36B-4093-9E81-A8D7CCE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CDECE-EA08-44E9-A707-38AB90AA2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F19D70-5FB9-4932-8E44-22190FE88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CF03F-64F7-450D-9374-656D05E3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7A9A2A-9B2D-42D9-A005-74415AA45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470966-E70D-4C5D-AF40-5E0C0B2F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1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D7CB4-76EA-4EEB-B083-E1842037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8475E-AA3D-463F-A892-E139FA02B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B30353-A814-4C86-9B8F-08BFB1CF6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494D8-5DF1-4FDC-8836-6A978FB5F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01B951-5E95-4382-B3E5-710028913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C38B2E-8FC2-4C7A-A7B3-7EFDD511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077978-824D-459B-9BB6-FA7797FC4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123BC3-B14A-4E5A-83DA-D417857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4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C242-3ECD-4C2E-B584-CEE138B2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28B874-197B-4119-9B55-9B0713C4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E88942-3295-4253-80E5-14B01999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C5B76A-17C8-4DFF-A47F-23660D8A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8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359BEC-F8BE-4FCC-9EB1-90C915E9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220D14-6168-4619-B2B3-059C1B4B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255EC-F244-44B4-AAC5-31E8EF75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9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F7CC3-CB85-49D6-9F80-F2D921C0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34FDF-9631-49FB-8A8B-616555CF8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65A28-CCA2-437A-9FAA-D47959697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4E14DE-9725-4DC7-B2D0-81C230F6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5904FF-E7AE-481A-9A5E-1D3D6281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4ABA6-FE96-4513-B9CD-2720D675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41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4044E-A647-4049-805E-4A3F93AF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A31B59-AF07-4B2D-9E66-91C23C23F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CEF499-90E3-4217-B2D8-77CDA3F17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503EAC-10A6-4617-BBD8-D6C00471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6EEE78-32CF-482F-9A01-C2FD5D16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A0DBBF-8EFE-4951-8DA9-10E2FD6A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69EC5C-4BB6-4E37-AFCE-BE3E3CA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2B1BB-50A8-4FB9-8C7C-1384EC0DF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71F86-C50A-477E-A9F5-3E791CCA6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630B7-0C51-45C5-8CBE-7173566BB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EC1A1-7136-4ABB-A4D5-60F26D7B8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3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50300">
              <a:srgbClr val="EAE4E5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F057101-45BD-4945-9C51-9FFDC0E6DB98}"/>
              </a:ext>
            </a:extLst>
          </p:cNvPr>
          <p:cNvSpPr txBox="1">
            <a:spLocks/>
          </p:cNvSpPr>
          <p:nvPr/>
        </p:nvSpPr>
        <p:spPr>
          <a:xfrm>
            <a:off x="838200" y="2040545"/>
            <a:ext cx="10515600" cy="277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2021-2022</a:t>
            </a: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웹페이지</a:t>
            </a: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(Web-Page) </a:t>
            </a: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퍼블리싱</a:t>
            </a: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기능정의서 </a:t>
            </a:r>
            <a:r>
              <a:rPr lang="en-US" altLang="ko-KR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와이어프레임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9708E-44B7-40DD-9C59-54EE40868B8D}"/>
              </a:ext>
            </a:extLst>
          </p:cNvPr>
          <p:cNvSpPr txBox="1"/>
          <p:nvPr/>
        </p:nvSpPr>
        <p:spPr>
          <a:xfrm>
            <a:off x="9806730" y="5989740"/>
            <a:ext cx="2042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김보성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kodory123@naver.com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311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6AE45A8-9EF6-4490-A942-59514AB9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919" y="878277"/>
            <a:ext cx="3503043" cy="51014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26107F-F8C2-449B-8F98-646721574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91" y="1057084"/>
            <a:ext cx="7035566" cy="37255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promotion]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0" y="5031132"/>
            <a:ext cx="7352068" cy="780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좌우에서 중앙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promotion left / . promotion right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hover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Promotion-big : before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투명도 오버레이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Promotion-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thum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scale(1.1)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1487914" y="2016826"/>
            <a:ext cx="2388835" cy="204344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B48898-BB75-4C96-9F42-8B020086EFCE}"/>
              </a:ext>
            </a:extLst>
          </p:cNvPr>
          <p:cNvSpPr/>
          <p:nvPr/>
        </p:nvSpPr>
        <p:spPr>
          <a:xfrm>
            <a:off x="3927549" y="2016825"/>
            <a:ext cx="2562445" cy="204344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9373C9-027E-430A-B511-3D688DE86EAF}"/>
              </a:ext>
            </a:extLst>
          </p:cNvPr>
          <p:cNvSpPr/>
          <p:nvPr/>
        </p:nvSpPr>
        <p:spPr>
          <a:xfrm>
            <a:off x="9173046" y="3775404"/>
            <a:ext cx="2161261" cy="93482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5DF164-37B6-44B6-B405-60F8A44F2C5E}"/>
              </a:ext>
            </a:extLst>
          </p:cNvPr>
          <p:cNvSpPr/>
          <p:nvPr/>
        </p:nvSpPr>
        <p:spPr>
          <a:xfrm>
            <a:off x="9173045" y="4782592"/>
            <a:ext cx="2161261" cy="94835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2884E9-BFA7-4C1D-A156-66F2B6AA9919}"/>
              </a:ext>
            </a:extLst>
          </p:cNvPr>
          <p:cNvSpPr/>
          <p:nvPr/>
        </p:nvSpPr>
        <p:spPr>
          <a:xfrm>
            <a:off x="8927804" y="3519377"/>
            <a:ext cx="2619153" cy="229241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019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14C2E6-B4DA-4012-9E4A-8A7EDEBF2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433" y="1322550"/>
            <a:ext cx="2549363" cy="3564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BB30BF-648D-4AFF-A5EB-76127C68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43" y="2398567"/>
            <a:ext cx="7958356" cy="11875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footer]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0" y="5031132"/>
            <a:ext cx="7352068" cy="780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Footer-logo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 : grayscale(1)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흑백디자인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Xeicon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Hover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y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축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1384183" y="2594343"/>
            <a:ext cx="875357" cy="2616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B48898-BB75-4C96-9F42-8B020086EFCE}"/>
              </a:ext>
            </a:extLst>
          </p:cNvPr>
          <p:cNvSpPr/>
          <p:nvPr/>
        </p:nvSpPr>
        <p:spPr>
          <a:xfrm>
            <a:off x="5868999" y="2594344"/>
            <a:ext cx="1060405" cy="2616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333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모바일페이지</a:t>
            </a:r>
            <a:r>
              <a:rPr lang="en-US" altLang="ko-KR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(Mobile-page)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718CA-4933-41E1-91DA-37671318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742950"/>
            <a:ext cx="8153399" cy="61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2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43699-5E73-4C14-88FC-83BC3C60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Bank</a:t>
            </a:r>
            <a:r>
              <a:rPr lang="ko-KR" altLang="en-US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54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13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096056-225E-4A11-9250-C373BA19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104" y="3660590"/>
            <a:ext cx="2170496" cy="121209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1" y="4975920"/>
            <a:ext cx="11653503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86BCF7-9C2F-47C5-A4C9-1723447D2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2" y="828017"/>
            <a:ext cx="6109252" cy="29814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home]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EA700-B396-4412-A2CF-5B125394D55E}"/>
              </a:ext>
            </a:extLst>
          </p:cNvPr>
          <p:cNvSpPr txBox="1"/>
          <p:nvPr/>
        </p:nvSpPr>
        <p:spPr>
          <a:xfrm>
            <a:off x="8626859" y="3196254"/>
            <a:ext cx="3328485" cy="16889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Font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Body 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Lato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18px, #333, BGC #fff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Layout Size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Height: 100vh, cd-section&gt;div: 100%,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Content: width: calc(100% - 40px),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height: calc(100% - 80px), left 20px, bottom 20px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Gnb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-inner: width: calc(100% - 40px), height 60px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BBF75-0651-47F0-9F48-0933D883F3AA}"/>
              </a:ext>
            </a:extLst>
          </p:cNvPr>
          <p:cNvSpPr/>
          <p:nvPr/>
        </p:nvSpPr>
        <p:spPr>
          <a:xfrm>
            <a:off x="4913851" y="752908"/>
            <a:ext cx="1497243" cy="38045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1001949" y="1599691"/>
            <a:ext cx="2558374" cy="158125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B69C41-48CF-4075-A10A-118E93D70592}"/>
              </a:ext>
            </a:extLst>
          </p:cNvPr>
          <p:cNvSpPr/>
          <p:nvPr/>
        </p:nvSpPr>
        <p:spPr>
          <a:xfrm>
            <a:off x="5823624" y="3325766"/>
            <a:ext cx="486382" cy="38045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9C3C43-F5D7-43CD-BDFF-5634480BADB9}"/>
              </a:ext>
            </a:extLst>
          </p:cNvPr>
          <p:cNvSpPr/>
          <p:nvPr/>
        </p:nvSpPr>
        <p:spPr>
          <a:xfrm>
            <a:off x="6095999" y="3852153"/>
            <a:ext cx="1760707" cy="93385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98E21E6-EE71-48F8-99D0-D0CD3A94C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969" y="1095659"/>
            <a:ext cx="3504375" cy="17387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4CA808-BCC6-4F4A-B8CA-36A45BAA3F9D}"/>
              </a:ext>
            </a:extLst>
          </p:cNvPr>
          <p:cNvSpPr txBox="1"/>
          <p:nvPr/>
        </p:nvSpPr>
        <p:spPr>
          <a:xfrm>
            <a:off x="5718987" y="5118677"/>
            <a:ext cx="3110147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화면전환 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::before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클래스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 #000, 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1s 2s ease-in-out both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overlay: 0%, 50%,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width 0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100%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0, left 0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유지하다가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3002659" y="5118678"/>
            <a:ext cx="2571538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Heading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Span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감싸진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가지 텍스트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reveal: 0%,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width 0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100%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값으로 조정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ease-in-out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천천히 시작해서 천천히 끝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animation-delay 3s, 3.2s, 3.4s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46631" y="5167760"/>
            <a:ext cx="2411238" cy="1227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Welcome text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 +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fontawesome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slideup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0%, 20%, 80%,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margin-top, opacity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조절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반복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Animation-fill-mode: both(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 유지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982B09-C9F2-4E62-87E1-97829A2AD533}"/>
              </a:ext>
            </a:extLst>
          </p:cNvPr>
          <p:cNvSpPr txBox="1"/>
          <p:nvPr/>
        </p:nvSpPr>
        <p:spPr>
          <a:xfrm>
            <a:off x="8973924" y="5118676"/>
            <a:ext cx="2300630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백그라운드 이미지 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opacity –image: 0%,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opacity 0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1s 2.5s ease-in both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ease-in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천천히 시작해서 빠르게 끝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03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03D49C4-A994-41D7-AE0B-AD77BC9B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6" y="2983734"/>
            <a:ext cx="5810254" cy="18436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E695EC-E2F5-468B-AE1E-30554882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15" y="951724"/>
            <a:ext cx="4707352" cy="1971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82B266-1779-4723-A92C-874472A08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676" y="1044318"/>
            <a:ext cx="2821806" cy="520751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help +subpage]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256814" y="1729586"/>
            <a:ext cx="4707351" cy="113679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2417185" y="4975920"/>
            <a:ext cx="1776448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Heading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slidedown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0%,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Opacity 0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margin-top -50px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91139" y="5000224"/>
            <a:ext cx="1936749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help-main.project-main1,2,3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height: 100vh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FAC59-3CEF-44B9-8D5E-B7ED2E5CC14E}"/>
              </a:ext>
            </a:extLst>
          </p:cNvPr>
          <p:cNvSpPr/>
          <p:nvPr/>
        </p:nvSpPr>
        <p:spPr>
          <a:xfrm>
            <a:off x="256814" y="894928"/>
            <a:ext cx="4707351" cy="23812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249243-A755-4E8C-81A4-213D10CE9919}"/>
              </a:ext>
            </a:extLst>
          </p:cNvPr>
          <p:cNvSpPr/>
          <p:nvPr/>
        </p:nvSpPr>
        <p:spPr>
          <a:xfrm>
            <a:off x="1602297" y="1200358"/>
            <a:ext cx="1971413" cy="38583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87EEA0-A80C-4567-B15E-B434669C5CED}"/>
              </a:ext>
            </a:extLst>
          </p:cNvPr>
          <p:cNvSpPr/>
          <p:nvPr/>
        </p:nvSpPr>
        <p:spPr>
          <a:xfrm>
            <a:off x="8784542" y="2476316"/>
            <a:ext cx="2762207" cy="386733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13C0E-439F-4EA3-8BE6-593085419612}"/>
              </a:ext>
            </a:extLst>
          </p:cNvPr>
          <p:cNvSpPr/>
          <p:nvPr/>
        </p:nvSpPr>
        <p:spPr>
          <a:xfrm>
            <a:off x="9001127" y="2526605"/>
            <a:ext cx="2028825" cy="121671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71FAC8-19EA-4A75-ADC6-70BF66C68D60}"/>
              </a:ext>
            </a:extLst>
          </p:cNvPr>
          <p:cNvSpPr txBox="1"/>
          <p:nvPr/>
        </p:nvSpPr>
        <p:spPr>
          <a:xfrm>
            <a:off x="4282930" y="4975920"/>
            <a:ext cx="3847528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Sub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page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공통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Font: Roboto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header: position: fixed, z-index: 100, BGC #fff, width: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help-info&gt;div: float: left, width: 50%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slogan: content:,, rotate(180deg)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hover::before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scale(1)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변화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6E1C1A-FFB8-45F8-8059-04FDAB27519C}"/>
              </a:ext>
            </a:extLst>
          </p:cNvPr>
          <p:cNvSpPr/>
          <p:nvPr/>
        </p:nvSpPr>
        <p:spPr>
          <a:xfrm>
            <a:off x="6128592" y="4574907"/>
            <a:ext cx="689164" cy="16751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E99E58-B66E-41BD-9680-5A88B98303B9}"/>
              </a:ext>
            </a:extLst>
          </p:cNvPr>
          <p:cNvSpPr/>
          <p:nvPr/>
        </p:nvSpPr>
        <p:spPr>
          <a:xfrm>
            <a:off x="3265547" y="2979975"/>
            <a:ext cx="308163" cy="23812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A50D547-B57C-4E56-9369-DE54F6A9D411}"/>
              </a:ext>
            </a:extLst>
          </p:cNvPr>
          <p:cNvSpPr/>
          <p:nvPr/>
        </p:nvSpPr>
        <p:spPr>
          <a:xfrm>
            <a:off x="9001127" y="4183270"/>
            <a:ext cx="2028825" cy="206856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839EEBC-C3A1-4F2B-AAF1-B2832A4E3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9" t="83725"/>
          <a:stretch/>
        </p:blipFill>
        <p:spPr>
          <a:xfrm>
            <a:off x="6677896" y="1516850"/>
            <a:ext cx="1318574" cy="92839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F8D8A6D-AD53-473A-B901-B12A99FE751F}"/>
              </a:ext>
            </a:extLst>
          </p:cNvPr>
          <p:cNvSpPr/>
          <p:nvPr/>
        </p:nvSpPr>
        <p:spPr>
          <a:xfrm>
            <a:off x="6724835" y="1597019"/>
            <a:ext cx="1212960" cy="72727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1905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CDCCEA-AD10-4EB4-927D-9E48DFF8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9" y="1089918"/>
            <a:ext cx="7909264" cy="356443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about]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570020" y="1963023"/>
            <a:ext cx="3314083" cy="52850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3002659" y="5118678"/>
            <a:ext cx="2945037" cy="1227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filter: invert(1), hover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했을 때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filter: invert(0)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filter: invert(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색상반전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h3 letter-spacing </a:t>
            </a: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호버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시 좌측으로 벌어짐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letter-spacing: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자간 간격조정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46631" y="5167760"/>
            <a:ext cx="2363147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Background-image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background: #006266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 position: right bottom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background-size: height 100%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13AB95-CF40-4471-89B5-EC637627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833" y="1659602"/>
            <a:ext cx="2892027" cy="22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67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0CED5AF-4972-4C96-B631-AEDB0144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39" y="1022751"/>
            <a:ext cx="7669392" cy="354471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business]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391141" y="1022751"/>
            <a:ext cx="1823554" cy="22154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2754405" y="5000223"/>
            <a:ext cx="2757486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Business-info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::before content: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attr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(data-text)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숫자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01..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label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테두리 디자인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checked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되었을 때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border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91139" y="5000224"/>
            <a:ext cx="2173993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Business-inner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overflow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Tab&gt;div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width: 25% / 75%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background-size: height 100%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FAC59-3CEF-44B9-8D5E-B7ED2E5CC14E}"/>
              </a:ext>
            </a:extLst>
          </p:cNvPr>
          <p:cNvSpPr/>
          <p:nvPr/>
        </p:nvSpPr>
        <p:spPr>
          <a:xfrm>
            <a:off x="391139" y="4228050"/>
            <a:ext cx="1885335" cy="24454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3D4684-384F-4BE2-8D0D-32012176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721" y="1123315"/>
            <a:ext cx="3421623" cy="34441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5B4250-94FC-4F79-BE8C-F03DC402F8C3}"/>
              </a:ext>
            </a:extLst>
          </p:cNvPr>
          <p:cNvSpPr txBox="1"/>
          <p:nvPr/>
        </p:nvSpPr>
        <p:spPr>
          <a:xfrm>
            <a:off x="5695656" y="5000223"/>
            <a:ext cx="2417650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Detail&gt;div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display: inline-block, width: 32.5%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4C7DBC-950A-4E67-942F-037E65BDB723}"/>
              </a:ext>
            </a:extLst>
          </p:cNvPr>
          <p:cNvSpPr/>
          <p:nvPr/>
        </p:nvSpPr>
        <p:spPr>
          <a:xfrm>
            <a:off x="9201150" y="2377977"/>
            <a:ext cx="2754194" cy="127009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7664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BEE872A-7122-47DE-897B-02D977D24C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0" b="2917"/>
          <a:stretch/>
        </p:blipFill>
        <p:spPr>
          <a:xfrm>
            <a:off x="4133148" y="777644"/>
            <a:ext cx="3591751" cy="3829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C6EDCC-26ED-4D77-AC4F-FC02EFF8B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1002"/>
          <a:stretch/>
        </p:blipFill>
        <p:spPr>
          <a:xfrm>
            <a:off x="261832" y="1932260"/>
            <a:ext cx="3591751" cy="26744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business +subpage]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4057650" y="777644"/>
            <a:ext cx="3752850" cy="108925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2417185" y="4975920"/>
            <a:ext cx="1776448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Heading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키프레임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slidedown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0%,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Opacity 0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margin-top -50px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91139" y="5000224"/>
            <a:ext cx="1936749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help-main.project-main1,2,3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height: 100vh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BFAC59-3CEF-44B9-8D5E-B7ED2E5CC14E}"/>
              </a:ext>
            </a:extLst>
          </p:cNvPr>
          <p:cNvSpPr/>
          <p:nvPr/>
        </p:nvSpPr>
        <p:spPr>
          <a:xfrm>
            <a:off x="261831" y="1866900"/>
            <a:ext cx="3667249" cy="37941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249243-A755-4E8C-81A4-213D10CE9919}"/>
              </a:ext>
            </a:extLst>
          </p:cNvPr>
          <p:cNvSpPr/>
          <p:nvPr/>
        </p:nvSpPr>
        <p:spPr>
          <a:xfrm>
            <a:off x="438402" y="2560371"/>
            <a:ext cx="3333136" cy="77167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172548-41EF-495F-AF1F-847FCC18A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0" y="703687"/>
            <a:ext cx="2506209" cy="56673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87EEA0-A80C-4567-B15E-B434669C5CED}"/>
              </a:ext>
            </a:extLst>
          </p:cNvPr>
          <p:cNvSpPr/>
          <p:nvPr/>
        </p:nvSpPr>
        <p:spPr>
          <a:xfrm>
            <a:off x="8829676" y="1866900"/>
            <a:ext cx="2612340" cy="421005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613C0E-439F-4EA3-8BE6-593085419612}"/>
              </a:ext>
            </a:extLst>
          </p:cNvPr>
          <p:cNvSpPr/>
          <p:nvPr/>
        </p:nvSpPr>
        <p:spPr>
          <a:xfrm>
            <a:off x="9048749" y="3025677"/>
            <a:ext cx="2028825" cy="98434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220FDE-4D07-4F1E-AC62-9720CEAA1A41}"/>
              </a:ext>
            </a:extLst>
          </p:cNvPr>
          <p:cNvSpPr/>
          <p:nvPr/>
        </p:nvSpPr>
        <p:spPr>
          <a:xfrm>
            <a:off x="9048749" y="4025802"/>
            <a:ext cx="2028825" cy="98434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6093B6-4917-4462-B85A-0B348F1A86CB}"/>
              </a:ext>
            </a:extLst>
          </p:cNvPr>
          <p:cNvSpPr/>
          <p:nvPr/>
        </p:nvSpPr>
        <p:spPr>
          <a:xfrm>
            <a:off x="9048749" y="5025926"/>
            <a:ext cx="2028825" cy="10319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71FAC8-19EA-4A75-ADC6-70BF66C68D60}"/>
              </a:ext>
            </a:extLst>
          </p:cNvPr>
          <p:cNvSpPr txBox="1"/>
          <p:nvPr/>
        </p:nvSpPr>
        <p:spPr>
          <a:xfrm>
            <a:off x="4282930" y="4975920"/>
            <a:ext cx="3847528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Sub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page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공통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Font: Roboto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header: position: fixed, z-index: 100, BGC #fff, width: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help-info&gt;div: float: left, width: 50%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slogan: content:,, rotate(180deg)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hover::before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scale(1)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변화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99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4CF14A8-000F-415F-9B0A-BE7C70DC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78" y="937218"/>
            <a:ext cx="7790586" cy="358743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markets]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684226" y="1540088"/>
            <a:ext cx="4706924" cy="110199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3037688" y="4975920"/>
            <a:ext cx="2098651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insights-slider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slick-arrow : none !important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37318" y="4951050"/>
            <a:ext cx="1899879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Markets-inner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 #1d1b24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포인트컬러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#7bed9f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Markets-info&gt;div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float: left, width 70%/30%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BE039-5694-4BF9-ABC2-D05A1E3A5C16}"/>
              </a:ext>
            </a:extLst>
          </p:cNvPr>
          <p:cNvSpPr/>
          <p:nvPr/>
        </p:nvSpPr>
        <p:spPr>
          <a:xfrm>
            <a:off x="684226" y="2709644"/>
            <a:ext cx="7050074" cy="130029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AABF6-74E8-424C-976F-79353796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969" y="1003423"/>
            <a:ext cx="3220840" cy="35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2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43699-5E73-4C14-88FC-83BC3C60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Travel</a:t>
            </a:r>
            <a:r>
              <a:rPr lang="ko-KR" altLang="en-US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54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319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5D4F6D-6B0B-4E08-ADCF-40EDD896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48" y="1190029"/>
            <a:ext cx="7510446" cy="34532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brokercheck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796954" y="1291905"/>
            <a:ext cx="3036816" cy="305359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3056738" y="5092668"/>
            <a:ext cx="3249608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View-info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hover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border-color: transparent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덜컹거림 방지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65893" y="5092668"/>
            <a:ext cx="1616148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Brokercheck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-inner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포인트컬러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#7bed9f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Brokercheck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-inner&gt;div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float: left, width: 50%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BE039-5694-4BF9-ABC2-D05A1E3A5C16}"/>
              </a:ext>
            </a:extLst>
          </p:cNvPr>
          <p:cNvSpPr/>
          <p:nvPr/>
        </p:nvSpPr>
        <p:spPr>
          <a:xfrm>
            <a:off x="4591050" y="1291906"/>
            <a:ext cx="3219100" cy="305359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FAA87C-0F9D-4A3A-B264-19C869F35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572" y="1806328"/>
            <a:ext cx="3213587" cy="17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5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D147472-F145-48C4-BC2D-1DC1341B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91" y="1027563"/>
            <a:ext cx="7927160" cy="353604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solutions]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1019173" y="1560351"/>
            <a:ext cx="3409951" cy="223147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4132533" y="5092668"/>
            <a:ext cx="1996059" cy="534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Solutions &gt; 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float: left, width: 60% / 40%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65893" y="5092668"/>
            <a:ext cx="3262432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Solutions-inner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::before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오버레이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(text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가독성 높임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width: 100%, height: 100%, block, #000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투명도조절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포인트컬러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#7bed9f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BE039-5694-4BF9-ABC2-D05A1E3A5C16}"/>
              </a:ext>
            </a:extLst>
          </p:cNvPr>
          <p:cNvSpPr/>
          <p:nvPr/>
        </p:nvSpPr>
        <p:spPr>
          <a:xfrm>
            <a:off x="4591050" y="1560351"/>
            <a:ext cx="2959042" cy="223147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8C1F6-2809-4FE6-8019-080009C3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334" y="968269"/>
            <a:ext cx="3172372" cy="40076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4EAC52-5211-4709-9688-D0A4B9FC8651}"/>
              </a:ext>
            </a:extLst>
          </p:cNvPr>
          <p:cNvSpPr/>
          <p:nvPr/>
        </p:nvSpPr>
        <p:spPr>
          <a:xfrm>
            <a:off x="9861881" y="2101752"/>
            <a:ext cx="1549069" cy="9176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472D1B-D8B6-441C-B9C0-CB7A09A80ED3}"/>
              </a:ext>
            </a:extLst>
          </p:cNvPr>
          <p:cNvSpPr/>
          <p:nvPr/>
        </p:nvSpPr>
        <p:spPr>
          <a:xfrm>
            <a:off x="9861881" y="3025677"/>
            <a:ext cx="1549069" cy="91767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1FF98E-EAA6-41E7-BA74-1BF5CF42D35D}"/>
              </a:ext>
            </a:extLst>
          </p:cNvPr>
          <p:cNvSpPr/>
          <p:nvPr/>
        </p:nvSpPr>
        <p:spPr>
          <a:xfrm>
            <a:off x="9601200" y="1914525"/>
            <a:ext cx="2288958" cy="306139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49809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2" y="4975920"/>
            <a:ext cx="8118258" cy="1691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solutions]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1200150" y="1524001"/>
            <a:ext cx="3200400" cy="26670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B7F7BC-A8B0-4172-BB81-9EBCBF8F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9" y="1088428"/>
            <a:ext cx="7932190" cy="35399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2800350" y="5092668"/>
            <a:ext cx="2167581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Input[type=“”],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textarea:hover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Border, box-shadow: #2ed573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Input[type=“”],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textarea:focus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 #eee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65893" y="5092668"/>
            <a:ext cx="1616148" cy="1227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Contact-inner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 100%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Contact-feature &gt; div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float: left, width: 50%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BE039-5694-4BF9-ABC2-D05A1E3A5C16}"/>
              </a:ext>
            </a:extLst>
          </p:cNvPr>
          <p:cNvSpPr/>
          <p:nvPr/>
        </p:nvSpPr>
        <p:spPr>
          <a:xfrm>
            <a:off x="4144162" y="1407251"/>
            <a:ext cx="3078760" cy="240974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1264AD-2DB1-425F-A9B4-4686046E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23" y="1183627"/>
            <a:ext cx="3160821" cy="31608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A66209-09ED-4BFC-9B2B-6B3907731C6C}"/>
              </a:ext>
            </a:extLst>
          </p:cNvPr>
          <p:cNvSpPr/>
          <p:nvPr/>
        </p:nvSpPr>
        <p:spPr>
          <a:xfrm>
            <a:off x="9528506" y="1853967"/>
            <a:ext cx="2358694" cy="1470258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D9E31C-370F-47AA-B992-784CDD41125D}"/>
              </a:ext>
            </a:extLst>
          </p:cNvPr>
          <p:cNvSpPr/>
          <p:nvPr/>
        </p:nvSpPr>
        <p:spPr>
          <a:xfrm>
            <a:off x="9528506" y="3376178"/>
            <a:ext cx="2358694" cy="100296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081151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모바일페이지</a:t>
            </a:r>
            <a:r>
              <a:rPr lang="en-US" altLang="ko-KR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(Mobile-page)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Bank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718CA-4933-41E1-91DA-37671318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742950"/>
            <a:ext cx="8153398" cy="61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77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43699-5E73-4C14-88FC-83BC3C60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Perfume</a:t>
            </a:r>
            <a:r>
              <a:rPr lang="ko-KR" altLang="en-US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5400" dirty="0">
                <a:solidFill>
                  <a:schemeClr val="tx2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54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537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16CAB2-BC70-4F2F-A144-DC0FB410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87" y="787696"/>
            <a:ext cx="7962900" cy="386895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1" y="4793784"/>
            <a:ext cx="8129094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header &amp; intro]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EA700-B396-4412-A2CF-5B125394D55E}"/>
              </a:ext>
            </a:extLst>
          </p:cNvPr>
          <p:cNvSpPr txBox="1"/>
          <p:nvPr/>
        </p:nvSpPr>
        <p:spPr>
          <a:xfrm>
            <a:off x="5102450" y="5755532"/>
            <a:ext cx="3328485" cy="9060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Font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Body : Montserrat, 15px, #333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 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Layout Size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Width : 1300px, margin : auto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869451" y="757559"/>
            <a:ext cx="7313185" cy="16785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AB9B1E-34F6-429A-94DC-4ECDEDCDD963}"/>
              </a:ext>
            </a:extLst>
          </p:cNvPr>
          <p:cNvSpPr txBox="1"/>
          <p:nvPr/>
        </p:nvSpPr>
        <p:spPr>
          <a:xfrm>
            <a:off x="4404037" y="4793784"/>
            <a:ext cx="3778599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Into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Height: 100vh, 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(), flex, align-items: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Heading p : padding 0 150px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67521" y="4794335"/>
            <a:ext cx="3788217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Fixed, width: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Banner : BGC: #000, height: 40px, flex, align-items: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Lnb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1300px, margin : auto, text-align: right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Nav : width: 1300px, margin : auto, flex,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justify-content: space-between, align-items: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Gnb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flex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C5EA64-9527-4C54-907D-92891115544A}"/>
              </a:ext>
            </a:extLst>
          </p:cNvPr>
          <p:cNvSpPr/>
          <p:nvPr/>
        </p:nvSpPr>
        <p:spPr>
          <a:xfrm>
            <a:off x="869451" y="1000474"/>
            <a:ext cx="2204290" cy="15597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D6B032-DAF6-494B-A18A-FD473AAC6796}"/>
              </a:ext>
            </a:extLst>
          </p:cNvPr>
          <p:cNvSpPr/>
          <p:nvPr/>
        </p:nvSpPr>
        <p:spPr>
          <a:xfrm>
            <a:off x="5202572" y="1001017"/>
            <a:ext cx="2980064" cy="15543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2323957" y="2110662"/>
            <a:ext cx="4160160" cy="106760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7D22C5-3B29-4E97-8369-9CA767520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539" y="1890425"/>
            <a:ext cx="2523264" cy="30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55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327A15-C071-4C69-AEA6-E2518099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6" y="1191866"/>
            <a:ext cx="6868852" cy="28960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0" y="4550504"/>
            <a:ext cx="7559765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about]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493356" y="4869837"/>
            <a:ext cx="5161991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About-content : flex, padding: 150px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Desc  : flex: 3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Photo : flex: 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Photo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100%, </a:t>
            </a:r>
            <a:r>
              <a:rPr lang="sv-SE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border-radius: 32% 68% 62% 38% / 47% 42% 58% 53%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742950" y="1781175"/>
            <a:ext cx="3657600" cy="170973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4591574" y="1781175"/>
            <a:ext cx="2437876" cy="170973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07FBF1-BF94-402B-8E13-ED5B6554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409" y="1610057"/>
            <a:ext cx="2337734" cy="18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70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40" y="4659561"/>
            <a:ext cx="7559765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749681-F3A3-4871-8D48-EE1C73E3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9" y="743925"/>
            <a:ext cx="7857606" cy="37025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ranking]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529451" y="4748981"/>
            <a:ext cx="5333511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Ranking : BGC: #f8f8f8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Ranking-content : padding : 100px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Items : flex, justify-content: space-between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 : width: 390px, height: 600px, BGC: #fff, border-radius: 30px 0 30px 0, overflow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Up-image : width: 390px, height: 285px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Up-image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height: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Btn-explore:hover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margin-left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721451" y="1107819"/>
            <a:ext cx="6535025" cy="315378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1395465" y="1485901"/>
            <a:ext cx="1800742" cy="263309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A9E550-5335-4F1B-AE45-2AC100A9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996" y="1065667"/>
            <a:ext cx="3182094" cy="35938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C5A13F-F02A-4ED0-913A-1D1979DA4C93}"/>
              </a:ext>
            </a:extLst>
          </p:cNvPr>
          <p:cNvSpPr/>
          <p:nvPr/>
        </p:nvSpPr>
        <p:spPr>
          <a:xfrm>
            <a:off x="1472364" y="2834183"/>
            <a:ext cx="1606396" cy="11925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7D83B-DC93-4D17-A712-FFD2DB0B27F3}"/>
              </a:ext>
            </a:extLst>
          </p:cNvPr>
          <p:cNvSpPr/>
          <p:nvPr/>
        </p:nvSpPr>
        <p:spPr>
          <a:xfrm>
            <a:off x="1472364" y="1641649"/>
            <a:ext cx="1606396" cy="11099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22632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851D22-A678-4414-A907-164279F3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5" y="946438"/>
            <a:ext cx="7581900" cy="37221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38" y="4824142"/>
            <a:ext cx="7927762" cy="186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testimonial &amp;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callaction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505207" y="5067100"/>
            <a:ext cx="361349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Testimonial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Testimonial : padding: 100px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 : flex, align-items: center, justify-content: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Client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85px,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bdrs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50%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1270247" y="1001463"/>
            <a:ext cx="6103636" cy="163871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2061157" y="1377581"/>
            <a:ext cx="1585519" cy="109895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B77DF-7703-4123-95A6-4852EADD0458}"/>
              </a:ext>
            </a:extLst>
          </p:cNvPr>
          <p:cNvSpPr/>
          <p:nvPr/>
        </p:nvSpPr>
        <p:spPr>
          <a:xfrm>
            <a:off x="1966855" y="3104919"/>
            <a:ext cx="4710419" cy="109895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74F768-93C5-4C40-A150-1B1B5A94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737" y="1153788"/>
            <a:ext cx="2841072" cy="3229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273608-E28E-4C78-806D-A4930040D9DB}"/>
              </a:ext>
            </a:extLst>
          </p:cNvPr>
          <p:cNvSpPr txBox="1"/>
          <p:nvPr/>
        </p:nvSpPr>
        <p:spPr>
          <a:xfrm>
            <a:off x="4322065" y="5067100"/>
            <a:ext cx="3276859" cy="1227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Callaction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Callaction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height: 450px, background: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(), flex,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align-items: center, justify-content: center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Callaction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::before : linear-gradient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(to right bottom, #ff08468a 0%, #f9d52396 100%)</a:t>
            </a:r>
          </a:p>
        </p:txBody>
      </p:sp>
    </p:spTree>
    <p:extLst>
      <p:ext uri="{BB962C8B-B14F-4D97-AF65-F5344CB8AC3E}">
        <p14:creationId xmlns:p14="http://schemas.microsoft.com/office/powerpoint/2010/main" val="2185775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E41EAF-CA06-466B-86D0-141061AA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55" y="940834"/>
            <a:ext cx="6240006" cy="409256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301838" y="5186283"/>
            <a:ext cx="7927762" cy="15056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testimonial &amp;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callaction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38369" y="5186282"/>
            <a:ext cx="3579826" cy="1458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Blog : padding: 100px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Post-content : flex, justify-content: space-between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Recent-post-items : flex: 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Shared-post-items : width: 360px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Post-item : flex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Shared-post-items .post-item : flex-direction: column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116FE-B33F-4C19-AD36-6F032226C56D}"/>
              </a:ext>
            </a:extLst>
          </p:cNvPr>
          <p:cNvSpPr/>
          <p:nvPr/>
        </p:nvSpPr>
        <p:spPr>
          <a:xfrm>
            <a:off x="464190" y="863104"/>
            <a:ext cx="6240005" cy="424019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1476374" y="931308"/>
            <a:ext cx="4619624" cy="1027784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AB77DF-7703-4123-95A6-4852EADD0458}"/>
              </a:ext>
            </a:extLst>
          </p:cNvPr>
          <p:cNvSpPr/>
          <p:nvPr/>
        </p:nvSpPr>
        <p:spPr>
          <a:xfrm>
            <a:off x="1828800" y="2165833"/>
            <a:ext cx="2883328" cy="277104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EF0114-737C-4B82-B16B-7E9D9F9D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648" y="793195"/>
            <a:ext cx="2527966" cy="594733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8791E8-4BAF-4455-8B29-DD3A128140F3}"/>
              </a:ext>
            </a:extLst>
          </p:cNvPr>
          <p:cNvSpPr/>
          <p:nvPr/>
        </p:nvSpPr>
        <p:spPr>
          <a:xfrm>
            <a:off x="9850765" y="2323268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A9CF6F-26EC-417E-A580-613399D9ED0B}"/>
              </a:ext>
            </a:extLst>
          </p:cNvPr>
          <p:cNvSpPr/>
          <p:nvPr/>
        </p:nvSpPr>
        <p:spPr>
          <a:xfrm>
            <a:off x="9666386" y="2088858"/>
            <a:ext cx="2061423" cy="2785145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FBB1CA-2D8C-4BF3-9DDA-7240604A579E}"/>
              </a:ext>
            </a:extLst>
          </p:cNvPr>
          <p:cNvSpPr/>
          <p:nvPr/>
        </p:nvSpPr>
        <p:spPr>
          <a:xfrm>
            <a:off x="9850764" y="3203615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1E3A1C-D7F1-4140-A6AE-925AC06C726E}"/>
              </a:ext>
            </a:extLst>
          </p:cNvPr>
          <p:cNvSpPr/>
          <p:nvPr/>
        </p:nvSpPr>
        <p:spPr>
          <a:xfrm>
            <a:off x="9850763" y="4075573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D17888-1C3E-4A33-985D-CD1D9543BF16}"/>
              </a:ext>
            </a:extLst>
          </p:cNvPr>
          <p:cNvSpPr/>
          <p:nvPr/>
        </p:nvSpPr>
        <p:spPr>
          <a:xfrm>
            <a:off x="9666382" y="4913975"/>
            <a:ext cx="2061423" cy="1845348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E450C4-1410-4A5F-9279-EF4BFF61347A}"/>
              </a:ext>
            </a:extLst>
          </p:cNvPr>
          <p:cNvSpPr/>
          <p:nvPr/>
        </p:nvSpPr>
        <p:spPr>
          <a:xfrm>
            <a:off x="9850763" y="5124881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EC149E-A470-4D39-8C10-7ED714999167}"/>
              </a:ext>
            </a:extLst>
          </p:cNvPr>
          <p:cNvSpPr/>
          <p:nvPr/>
        </p:nvSpPr>
        <p:spPr>
          <a:xfrm>
            <a:off x="9850761" y="5942102"/>
            <a:ext cx="1692663" cy="7816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3F3C6F-1A53-4869-8D05-A05450A0B431}"/>
              </a:ext>
            </a:extLst>
          </p:cNvPr>
          <p:cNvSpPr/>
          <p:nvPr/>
        </p:nvSpPr>
        <p:spPr>
          <a:xfrm>
            <a:off x="4767927" y="2165833"/>
            <a:ext cx="1272273" cy="277104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DA9917-BE94-4733-9F2D-745960F1B0D3}"/>
              </a:ext>
            </a:extLst>
          </p:cNvPr>
          <p:cNvSpPr/>
          <p:nvPr/>
        </p:nvSpPr>
        <p:spPr>
          <a:xfrm>
            <a:off x="9247648" y="1955931"/>
            <a:ext cx="2707696" cy="4867581"/>
          </a:xfrm>
          <a:prstGeom prst="rect">
            <a:avLst/>
          </a:prstGeom>
          <a:noFill/>
          <a:ln w="19050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0B7C79-B857-4F39-9046-6DFC3B73FCF0}"/>
              </a:ext>
            </a:extLst>
          </p:cNvPr>
          <p:cNvSpPr/>
          <p:nvPr/>
        </p:nvSpPr>
        <p:spPr>
          <a:xfrm>
            <a:off x="1476374" y="2092599"/>
            <a:ext cx="4619623" cy="291188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E7DCE0-CED7-4B44-813D-58301FDA4ABC}"/>
              </a:ext>
            </a:extLst>
          </p:cNvPr>
          <p:cNvSpPr/>
          <p:nvPr/>
        </p:nvSpPr>
        <p:spPr>
          <a:xfrm>
            <a:off x="1906495" y="2385287"/>
            <a:ext cx="2749699" cy="818328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EE4E72-2748-4380-B69C-204EB43F0220}"/>
              </a:ext>
            </a:extLst>
          </p:cNvPr>
          <p:cNvSpPr/>
          <p:nvPr/>
        </p:nvSpPr>
        <p:spPr>
          <a:xfrm>
            <a:off x="4840576" y="2373743"/>
            <a:ext cx="1119292" cy="1255281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21FE9-4203-4C7D-AE54-29512668C673}"/>
              </a:ext>
            </a:extLst>
          </p:cNvPr>
          <p:cNvSpPr txBox="1"/>
          <p:nvPr/>
        </p:nvSpPr>
        <p:spPr>
          <a:xfrm>
            <a:off x="4231886" y="5187305"/>
            <a:ext cx="3684022" cy="765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Post-image :width: 360px, border-radius: 30px 0 30px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Post-image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100%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Post-desc : flex: 3 </a:t>
            </a:r>
          </a:p>
        </p:txBody>
      </p:sp>
    </p:spTree>
    <p:extLst>
      <p:ext uri="{BB962C8B-B14F-4D97-AF65-F5344CB8AC3E}">
        <p14:creationId xmlns:p14="http://schemas.microsoft.com/office/powerpoint/2010/main" val="3774745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AF0643-A540-472E-BC60-0BC22EC3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2" y="1002031"/>
            <a:ext cx="8182976" cy="35564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[Header / Section : about]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EA700-B396-4412-A2CF-5B125394D55E}"/>
              </a:ext>
            </a:extLst>
          </p:cNvPr>
          <p:cNvSpPr txBox="1"/>
          <p:nvPr/>
        </p:nvSpPr>
        <p:spPr>
          <a:xfrm>
            <a:off x="8626859" y="5286582"/>
            <a:ext cx="3328485" cy="10416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</a:t>
            </a: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Font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Body : </a:t>
            </a:r>
            <a:r>
              <a:rPr lang="en-US" altLang="ko-KR" sz="105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Raleway</a:t>
            </a: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18px, #333, BGC #fff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웹사이트 </a:t>
            </a: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Layout Size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</a:t>
            </a:r>
            <a:r>
              <a:rPr lang="en-US" altLang="ko-KR" sz="105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100%, Content 1300px, padding 130px 0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BBF75-0651-47F0-9F48-0933D883F3AA}"/>
              </a:ext>
            </a:extLst>
          </p:cNvPr>
          <p:cNvSpPr/>
          <p:nvPr/>
        </p:nvSpPr>
        <p:spPr>
          <a:xfrm>
            <a:off x="3391270" y="1065402"/>
            <a:ext cx="4634144" cy="22428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53C828-EB62-4A23-B6B1-71714B7E6275}"/>
              </a:ext>
            </a:extLst>
          </p:cNvPr>
          <p:cNvSpPr/>
          <p:nvPr/>
        </p:nvSpPr>
        <p:spPr>
          <a:xfrm>
            <a:off x="1506982" y="2679615"/>
            <a:ext cx="2502023" cy="31525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1D7E4-4925-405C-90CC-F315C55D6CE8}"/>
              </a:ext>
            </a:extLst>
          </p:cNvPr>
          <p:cNvSpPr/>
          <p:nvPr/>
        </p:nvSpPr>
        <p:spPr>
          <a:xfrm>
            <a:off x="1885024" y="3639547"/>
            <a:ext cx="1745941" cy="31525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B69C41-48CF-4075-A10A-118E93D70592}"/>
              </a:ext>
            </a:extLst>
          </p:cNvPr>
          <p:cNvSpPr/>
          <p:nvPr/>
        </p:nvSpPr>
        <p:spPr>
          <a:xfrm>
            <a:off x="1328065" y="3715303"/>
            <a:ext cx="415771" cy="31525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2" y="5312551"/>
            <a:ext cx="8182976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헤더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네비게이션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Smooth scroll, position fixed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Scroll-behavior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 #fff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Mobile : trigger left, logo right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TypeIt.js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타이핑 텍스트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가지 텍스트 소스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flight tickets, airport transfer, car rental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Color : #22a6b3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Slick.js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BGI 3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가지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Crossfade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CB30D-4F6A-40AF-8F11-18302A03A0A5}"/>
              </a:ext>
            </a:extLst>
          </p:cNvPr>
          <p:cNvSpPr txBox="1"/>
          <p:nvPr/>
        </p:nvSpPr>
        <p:spPr>
          <a:xfrm>
            <a:off x="5968476" y="2705816"/>
            <a:ext cx="2372573" cy="16889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Hover : box-shadow, y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축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Guide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link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섹션 이동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Color : #22a6b3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Mouse wheels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Keyframes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(wheels) 0%, 50%, 100%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FB53E3-964F-4457-A49D-B86244A1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383" y="949909"/>
            <a:ext cx="3153961" cy="389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0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9A7-FD04-46CB-B365-73CB086B717E}"/>
              </a:ext>
            </a:extLst>
          </p:cNvPr>
          <p:cNvSpPr/>
          <p:nvPr/>
        </p:nvSpPr>
        <p:spPr>
          <a:xfrm>
            <a:off x="243115" y="4781725"/>
            <a:ext cx="8456268" cy="18120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F6CCD5-1FDF-48B5-98CE-AC34F51D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9" y="2146941"/>
            <a:ext cx="8496440" cy="20088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festival &amp; footer]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0BE65-4329-45D0-A853-9416DB93E2DF}"/>
              </a:ext>
            </a:extLst>
          </p:cNvPr>
          <p:cNvSpPr txBox="1"/>
          <p:nvPr/>
        </p:nvSpPr>
        <p:spPr>
          <a:xfrm>
            <a:off x="301841" y="4921649"/>
            <a:ext cx="4645824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Festival (banner)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Festival : height: 270px, flex, align-items: center, justify-content: center,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background-image: linear-gradient(135deg, #667eea 0%, #764ba2 100%)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a : inline-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blick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width: 180px, padding, margin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13DC3D-E513-4C43-96E7-4999645F98AF}"/>
              </a:ext>
            </a:extLst>
          </p:cNvPr>
          <p:cNvSpPr/>
          <p:nvPr/>
        </p:nvSpPr>
        <p:spPr>
          <a:xfrm>
            <a:off x="2471740" y="2486025"/>
            <a:ext cx="3999017" cy="70485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C21FE9-4203-4C7D-AE54-29512668C673}"/>
              </a:ext>
            </a:extLst>
          </p:cNvPr>
          <p:cNvSpPr txBox="1"/>
          <p:nvPr/>
        </p:nvSpPr>
        <p:spPr>
          <a:xfrm>
            <a:off x="5327239" y="4831420"/>
            <a:ext cx="2677336" cy="1688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 : BGC #2C3A47, padding: 30px 0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Footer-content : flex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Community : flex: 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Network : flex: 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 : flex: 2, color: #bbb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Help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li:last-child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color: #eee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1D880A-9486-4F9E-B419-02DA3B02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335" y="1442906"/>
            <a:ext cx="2700300" cy="29716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705951-C3FC-4033-B256-9A044DD5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133" y="5052509"/>
            <a:ext cx="1465280" cy="77423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D274F7-B401-4354-8B1E-F48DC697A22E}"/>
              </a:ext>
            </a:extLst>
          </p:cNvPr>
          <p:cNvSpPr/>
          <p:nvPr/>
        </p:nvSpPr>
        <p:spPr>
          <a:xfrm>
            <a:off x="8077199" y="3733145"/>
            <a:ext cx="516531" cy="45930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BEC4D0-3608-49D0-9631-B0A7FA34B665}"/>
              </a:ext>
            </a:extLst>
          </p:cNvPr>
          <p:cNvSpPr/>
          <p:nvPr/>
        </p:nvSpPr>
        <p:spPr>
          <a:xfrm>
            <a:off x="1977890" y="3496840"/>
            <a:ext cx="987699" cy="54176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031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모바일페이지</a:t>
            </a:r>
            <a:r>
              <a:rPr lang="en-US" altLang="ko-KR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(Mobile-page)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Perfume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718CA-4933-41E1-91DA-37671318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742950"/>
            <a:ext cx="8153398" cy="61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6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0E0CCA-2AF1-48E6-A408-1AB1AA75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7" y="844235"/>
            <a:ext cx="7772290" cy="41692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survice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-access / banner]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BBF75-0651-47F0-9F48-0933D883F3AA}"/>
              </a:ext>
            </a:extLst>
          </p:cNvPr>
          <p:cNvSpPr/>
          <p:nvPr/>
        </p:nvSpPr>
        <p:spPr>
          <a:xfrm>
            <a:off x="1047750" y="843519"/>
            <a:ext cx="5746749" cy="12297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1" y="5384136"/>
            <a:ext cx="7352068" cy="1239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좌우에서 중앙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survice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-left / right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.access-left / right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Tab-content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아이콘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filter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속성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.tabs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.tab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투명도 변경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Checked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label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요소 디자인 변경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1122F9-CA5C-4B62-A087-023F61F81EE9}"/>
              </a:ext>
            </a:extLst>
          </p:cNvPr>
          <p:cNvSpPr/>
          <p:nvPr/>
        </p:nvSpPr>
        <p:spPr>
          <a:xfrm>
            <a:off x="1047749" y="2357306"/>
            <a:ext cx="5746749" cy="16022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3E89BA-5E35-4E0D-A002-E5144E1CE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762" y="5069095"/>
            <a:ext cx="3971582" cy="15746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6949DF-3297-41AE-ADF1-EB80BDD38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735" y="803451"/>
            <a:ext cx="2832609" cy="40337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7E1085-32FC-4950-AA1A-5EA0206E65A8}"/>
              </a:ext>
            </a:extLst>
          </p:cNvPr>
          <p:cNvSpPr/>
          <p:nvPr/>
        </p:nvSpPr>
        <p:spPr>
          <a:xfrm>
            <a:off x="9739423" y="1361810"/>
            <a:ext cx="1531088" cy="83952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13FAF7-0880-43FD-86D8-C7486BE80D40}"/>
              </a:ext>
            </a:extLst>
          </p:cNvPr>
          <p:cNvSpPr/>
          <p:nvPr/>
        </p:nvSpPr>
        <p:spPr>
          <a:xfrm>
            <a:off x="9739422" y="2201334"/>
            <a:ext cx="1531089" cy="102562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2149AA-987F-4D3A-8923-3AC2C888A339}"/>
              </a:ext>
            </a:extLst>
          </p:cNvPr>
          <p:cNvSpPr/>
          <p:nvPr/>
        </p:nvSpPr>
        <p:spPr>
          <a:xfrm>
            <a:off x="9122735" y="995189"/>
            <a:ext cx="2473842" cy="2269006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59BA63-163C-437F-92D6-3B0C51A3CEE8}"/>
              </a:ext>
            </a:extLst>
          </p:cNvPr>
          <p:cNvSpPr/>
          <p:nvPr/>
        </p:nvSpPr>
        <p:spPr>
          <a:xfrm>
            <a:off x="9122735" y="3264195"/>
            <a:ext cx="2473842" cy="166623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C458B8-57DE-4358-BFA8-8AADCCDDDB68}"/>
              </a:ext>
            </a:extLst>
          </p:cNvPr>
          <p:cNvSpPr/>
          <p:nvPr/>
        </p:nvSpPr>
        <p:spPr>
          <a:xfrm>
            <a:off x="9739422" y="3593805"/>
            <a:ext cx="1531088" cy="87653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C70813-7735-42D4-8358-3BA4E53134F7}"/>
              </a:ext>
            </a:extLst>
          </p:cNvPr>
          <p:cNvSpPr/>
          <p:nvPr/>
        </p:nvSpPr>
        <p:spPr>
          <a:xfrm>
            <a:off x="9739422" y="4468256"/>
            <a:ext cx="1531088" cy="368932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4974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accommodations]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1" y="5408469"/>
            <a:ext cx="7352068" cy="1239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좌우에서 중앙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.accommodations-mockup left/right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.accommodations-about left/right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Headline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공통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.headline-share ::after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background: linear-gradient(to right, #686de0, #badc58)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가운데 정렬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h1 44px, p 22px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C7BC4-D0DD-40F7-8554-0F242968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24" y="1438689"/>
            <a:ext cx="4954682" cy="24548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77A5D2-E102-4CF3-9FDE-DEA4F3EE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56097"/>
          <a:stretch/>
        </p:blipFill>
        <p:spPr>
          <a:xfrm>
            <a:off x="301841" y="1066670"/>
            <a:ext cx="3399756" cy="41113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69BBF75-0651-47F0-9F48-0933D883F3AA}"/>
              </a:ext>
            </a:extLst>
          </p:cNvPr>
          <p:cNvSpPr/>
          <p:nvPr/>
        </p:nvSpPr>
        <p:spPr>
          <a:xfrm>
            <a:off x="3338622" y="2108200"/>
            <a:ext cx="4315287" cy="17407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BC280D-F8A0-4072-B337-732E33A1B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671" y="940628"/>
            <a:ext cx="4042673" cy="41113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19BA7A-06BB-46D5-AA0C-1F60B5783B08}"/>
              </a:ext>
            </a:extLst>
          </p:cNvPr>
          <p:cNvSpPr/>
          <p:nvPr/>
        </p:nvSpPr>
        <p:spPr>
          <a:xfrm>
            <a:off x="8221230" y="1701208"/>
            <a:ext cx="2602714" cy="107388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DBDBAF-E5D9-4543-B493-8EDD26A34C18}"/>
              </a:ext>
            </a:extLst>
          </p:cNvPr>
          <p:cNvSpPr/>
          <p:nvPr/>
        </p:nvSpPr>
        <p:spPr>
          <a:xfrm>
            <a:off x="8221230" y="2775097"/>
            <a:ext cx="3734114" cy="107388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00345A-344D-4DAF-93AB-BD37ABA24A6A}"/>
              </a:ext>
            </a:extLst>
          </p:cNvPr>
          <p:cNvSpPr/>
          <p:nvPr/>
        </p:nvSpPr>
        <p:spPr>
          <a:xfrm>
            <a:off x="8221230" y="3848986"/>
            <a:ext cx="2602714" cy="112705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5000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914891-E7D7-44DD-A270-8F0F7E4F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38" y="1050274"/>
            <a:ext cx="7519232" cy="35217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25644F-E799-4FB7-84E3-944B5DB7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943" y="911856"/>
            <a:ext cx="3307952" cy="48318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things]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1" y="5525296"/>
            <a:ext cx="7443826" cy="780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그리드 레이아웃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Float : left, width : 33.333333%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수직 수평 정렬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Flex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object-fit : cover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BBF75-0651-47F0-9F48-0933D883F3AA}"/>
              </a:ext>
            </a:extLst>
          </p:cNvPr>
          <p:cNvSpPr/>
          <p:nvPr/>
        </p:nvSpPr>
        <p:spPr>
          <a:xfrm>
            <a:off x="301841" y="1168400"/>
            <a:ext cx="4929377" cy="16385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8748C7-5435-4797-8911-912F2EC316B4}"/>
              </a:ext>
            </a:extLst>
          </p:cNvPr>
          <p:cNvSpPr/>
          <p:nvPr/>
        </p:nvSpPr>
        <p:spPr>
          <a:xfrm>
            <a:off x="8928391" y="1531088"/>
            <a:ext cx="2505154" cy="138223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F3BCAE-23AF-44F8-8E53-BD22C5F4600A}"/>
              </a:ext>
            </a:extLst>
          </p:cNvPr>
          <p:cNvSpPr/>
          <p:nvPr/>
        </p:nvSpPr>
        <p:spPr>
          <a:xfrm>
            <a:off x="8928391" y="2936291"/>
            <a:ext cx="2505154" cy="138223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2FC486-0FCF-4B59-B2AA-7155DA43D77F}"/>
              </a:ext>
            </a:extLst>
          </p:cNvPr>
          <p:cNvSpPr/>
          <p:nvPr/>
        </p:nvSpPr>
        <p:spPr>
          <a:xfrm>
            <a:off x="8928391" y="4341494"/>
            <a:ext cx="2505154" cy="1382234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2816290" y="2864315"/>
            <a:ext cx="4929377" cy="16385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4100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D2F783-1AC8-40CE-BE3C-45E7EC03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1" y="981837"/>
            <a:ext cx="7420584" cy="39390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</a:t>
            </a:r>
            <a:r>
              <a:rPr lang="en-US" altLang="ko-KR" sz="2000" dirty="0" err="1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faq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1" y="5405979"/>
            <a:ext cx="7352068" cy="78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Accordion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-item .active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디자인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Font-awesome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유니코드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좌우에서 중앙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-accordion-left / .award-content-right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1329070" y="2066567"/>
            <a:ext cx="2626242" cy="281348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B6333D-3531-406E-9E76-4A8D8B6534AE}"/>
              </a:ext>
            </a:extLst>
          </p:cNvPr>
          <p:cNvSpPr/>
          <p:nvPr/>
        </p:nvSpPr>
        <p:spPr>
          <a:xfrm>
            <a:off x="4076109" y="2066568"/>
            <a:ext cx="2626242" cy="28134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60A4B-1EC8-4DBE-A624-AA0EBA9D8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188" y="1148223"/>
            <a:ext cx="3782156" cy="409362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FAC4FB-B7A7-45A8-95A8-66EAC9581D06}"/>
              </a:ext>
            </a:extLst>
          </p:cNvPr>
          <p:cNvSpPr/>
          <p:nvPr/>
        </p:nvSpPr>
        <p:spPr>
          <a:xfrm>
            <a:off x="9250326" y="2903531"/>
            <a:ext cx="1828800" cy="65837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7574AB-3FB1-4245-BEFA-2FA5ECCD083F}"/>
              </a:ext>
            </a:extLst>
          </p:cNvPr>
          <p:cNvSpPr/>
          <p:nvPr/>
        </p:nvSpPr>
        <p:spPr>
          <a:xfrm>
            <a:off x="8927805" y="2616234"/>
            <a:ext cx="2473842" cy="1003042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AB4477-214E-4F7F-975C-ECEF261F6FD1}"/>
              </a:ext>
            </a:extLst>
          </p:cNvPr>
          <p:cNvSpPr/>
          <p:nvPr/>
        </p:nvSpPr>
        <p:spPr>
          <a:xfrm>
            <a:off x="8927805" y="3619275"/>
            <a:ext cx="2473842" cy="1468011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4203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43D021-4EF2-4362-A474-F228A5A2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119" y="1018557"/>
            <a:ext cx="2417941" cy="22895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FB6A64-63FF-4A70-99AC-D0DAFE3E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53" y="1026740"/>
            <a:ext cx="6372768" cy="37357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review / focus]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1" y="5241851"/>
            <a:ext cx="7352068" cy="14580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Slick.js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후기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가로 슬라이드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Moblie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prev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next arrow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숨김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Dots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디자인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(focus)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상하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.focus-item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uptodown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번째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3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번째 아이콘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inline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style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요소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떨어지는 시간 조절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data-wow-delay="0.25s“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data-wow-delay="0.5s“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2349796" y="1912690"/>
            <a:ext cx="3264196" cy="10654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3D9560-07B6-4FC9-8A66-C0DF02D4C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120" y="3622852"/>
            <a:ext cx="2417940" cy="21534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B48898-BB75-4C96-9F42-8B020086EFCE}"/>
              </a:ext>
            </a:extLst>
          </p:cNvPr>
          <p:cNvSpPr/>
          <p:nvPr/>
        </p:nvSpPr>
        <p:spPr>
          <a:xfrm>
            <a:off x="1639157" y="3975100"/>
            <a:ext cx="4781160" cy="7874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6480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10A249-FBB5-4201-A357-1865CB18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431" y="1617720"/>
            <a:ext cx="3459094" cy="27228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웹페이지</a:t>
            </a:r>
            <a:r>
              <a:rPr lang="en-US" altLang="ko-KR" sz="2000" dirty="0">
                <a:solidFill>
                  <a:schemeClr val="accent1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(Web-page)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Travel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Website &amp; App   </a:t>
            </a:r>
            <a:r>
              <a:rPr lang="en-US" altLang="ko-KR" sz="2000" dirty="0">
                <a:solidFill>
                  <a:srgbClr val="C0000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[Section : guide]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7E88B0-A2AB-4708-87FF-F2522099A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49" y="1186564"/>
            <a:ext cx="6476312" cy="35991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2326B4-F598-4470-BCA6-EC7E47D1D5B1}"/>
              </a:ext>
            </a:extLst>
          </p:cNvPr>
          <p:cNvSpPr txBox="1"/>
          <p:nvPr/>
        </p:nvSpPr>
        <p:spPr>
          <a:xfrm>
            <a:off x="301840" y="5031132"/>
            <a:ext cx="7352068" cy="1239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Slick.js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App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가로 슬라이드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Dots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디자인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.slider-mockup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안에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app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넣기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보더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레디어스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overflow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WOW.js 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좌우에서 중앙 스크롤 애니메이션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.guide-slider left / .guide-video right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Video-frame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.Modal-frame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순수 </a:t>
            </a: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제이쿼리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Fontawesome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아이콘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9B5747-CAD5-4C6A-BD7A-485A5309A39F}"/>
              </a:ext>
            </a:extLst>
          </p:cNvPr>
          <p:cNvSpPr/>
          <p:nvPr/>
        </p:nvSpPr>
        <p:spPr>
          <a:xfrm>
            <a:off x="1518407" y="1219513"/>
            <a:ext cx="1773360" cy="35332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B48898-BB75-4C96-9F42-8B020086EFCE}"/>
              </a:ext>
            </a:extLst>
          </p:cNvPr>
          <p:cNvSpPr/>
          <p:nvPr/>
        </p:nvSpPr>
        <p:spPr>
          <a:xfrm>
            <a:off x="3426589" y="1212512"/>
            <a:ext cx="2388835" cy="3533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9373C9-027E-430A-B511-3D688DE86EAF}"/>
              </a:ext>
            </a:extLst>
          </p:cNvPr>
          <p:cNvSpPr/>
          <p:nvPr/>
        </p:nvSpPr>
        <p:spPr>
          <a:xfrm>
            <a:off x="8676167" y="2159253"/>
            <a:ext cx="2509284" cy="956087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D864F7-33FF-4389-82F5-FA1316AAB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248" y="4745751"/>
            <a:ext cx="2100277" cy="11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2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17029</TotalTime>
  <Words>1814</Words>
  <Application>Microsoft Office PowerPoint</Application>
  <PresentationFormat>와이드스크린</PresentationFormat>
  <Paragraphs>289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IM혜민 Bold</vt:lpstr>
      <vt:lpstr>나눔바른고딕 Light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Travel Website &amp; App</vt:lpstr>
      <vt:lpstr>웹페이지(Web-page) : Travel Website &amp; App   [Header / Section : about]</vt:lpstr>
      <vt:lpstr>웹페이지(Web-page) : Travel Website &amp; App   [Section : survice-access / banner]</vt:lpstr>
      <vt:lpstr>웹페이지(Web-page) : Travel Website &amp; App   [Section : accommodations]</vt:lpstr>
      <vt:lpstr>웹페이지(Web-page) : Travel Website &amp; App   [Section : things]</vt:lpstr>
      <vt:lpstr>웹페이지(Web-page) : Travel Website &amp; App   [Section : faq]</vt:lpstr>
      <vt:lpstr>웹페이지(Web-page) : Travel Website &amp; App   [Section : review / focus]</vt:lpstr>
      <vt:lpstr>웹페이지(Web-page) : Travel Website &amp; App   [Section : guide]</vt:lpstr>
      <vt:lpstr>웹페이지(Web-page) : Travel Website &amp; App   [Section : promotion]</vt:lpstr>
      <vt:lpstr>웹페이지(Web-page) : Travel Website &amp; App   [Section : footer]</vt:lpstr>
      <vt:lpstr>모바일페이지(Mobile-page) : Travel Website &amp; App</vt:lpstr>
      <vt:lpstr>Bank Website &amp; App</vt:lpstr>
      <vt:lpstr>웹페이지(Web-page) : Bank Website &amp; App   [Section : home]</vt:lpstr>
      <vt:lpstr>웹페이지(Web-page) : Bank Website &amp; App   [Section : help +subpage]</vt:lpstr>
      <vt:lpstr>웹페이지(Web-page) : Bank Website &amp; App   [Section : about]</vt:lpstr>
      <vt:lpstr>웹페이지(Web-page) : Bank Website &amp; App   [Section : business]</vt:lpstr>
      <vt:lpstr>웹페이지(Web-page) : Bank Website &amp; App   [Section : business +subpage]</vt:lpstr>
      <vt:lpstr>웹페이지(Web-page) : Bank Website &amp; App   [Section : markets]</vt:lpstr>
      <vt:lpstr>웹페이지(Web-page) : Bank Website &amp; App   [Section : brokercheck]</vt:lpstr>
      <vt:lpstr>웹페이지(Web-page) : Bank Website &amp; App   [Section : solutions]</vt:lpstr>
      <vt:lpstr>웹페이지(Web-page) : Bank Website &amp; App   [Section : solutions]</vt:lpstr>
      <vt:lpstr>모바일페이지(Mobile-page) : Bank Website &amp; App</vt:lpstr>
      <vt:lpstr>Perfume Website &amp; App</vt:lpstr>
      <vt:lpstr>웹페이지(Web-page) : Perfume Website &amp; App   [Section : header &amp; intro]</vt:lpstr>
      <vt:lpstr>웹페이지(Web-page) : Perfume Website &amp; App   [Section : about]</vt:lpstr>
      <vt:lpstr>웹페이지(Web-page) : Perfume Website &amp; App   [Section : ranking]</vt:lpstr>
      <vt:lpstr>웹페이지(Web-page) : Perfume Website &amp; App   [Section : testimonial &amp; callaction]</vt:lpstr>
      <vt:lpstr>웹페이지(Web-page) : Perfume Website &amp; App   [Section : testimonial &amp; callaction]</vt:lpstr>
      <vt:lpstr>웹페이지(Web-page) : Perfume Website &amp; App   [Section : festival &amp; footer]</vt:lpstr>
      <vt:lpstr>모바일페이지(Mobile-page) : Perfume Website &amp;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와이어프레임(Wireframe) : UI 디자인 – 폰트어썸 UI</dc:title>
  <dc:creator>bonnie</dc:creator>
  <cp:lastModifiedBy>bonnie</cp:lastModifiedBy>
  <cp:revision>190</cp:revision>
  <dcterms:created xsi:type="dcterms:W3CDTF">2022-02-11T09:00:32Z</dcterms:created>
  <dcterms:modified xsi:type="dcterms:W3CDTF">2022-04-09T11:18:27Z</dcterms:modified>
</cp:coreProperties>
</file>